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73" r:id="rId5"/>
    <p:sldId id="265" r:id="rId6"/>
    <p:sldId id="274" r:id="rId7"/>
    <p:sldId id="266" r:id="rId8"/>
    <p:sldId id="258" r:id="rId9"/>
    <p:sldId id="270" r:id="rId10"/>
    <p:sldId id="272" r:id="rId11"/>
    <p:sldId id="271" r:id="rId12"/>
    <p:sldId id="278" r:id="rId13"/>
    <p:sldId id="267" r:id="rId14"/>
    <p:sldId id="268" r:id="rId15"/>
    <p:sldId id="275" r:id="rId16"/>
    <p:sldId id="269" r:id="rId17"/>
    <p:sldId id="277" r:id="rId18"/>
    <p:sldId id="262" r:id="rId19"/>
    <p:sldId id="280" r:id="rId20"/>
    <p:sldId id="279" r:id="rId21"/>
    <p:sldId id="276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33DA"/>
    <a:srgbClr val="5B3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BE933-D3EE-A247-F9C0-539E5E0855FA}" v="59" dt="2021-08-19T15:57:12.868"/>
    <p1510:client id="{E4BC06BA-7925-4633-9C5B-90C9C33D4B37}" v="129" dt="2021-08-19T15:18:13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NES Alison [Rossmoyne Senior High School]" userId="S::alison.barnes@education.wa.edu.au::385ee215-170f-48f5-8114-e4fb965c8e28" providerId="AD" clId="Web-{43ABE933-D3EE-A247-F9C0-539E5E0855FA}"/>
    <pc:docChg chg="modSld">
      <pc:chgData name="BARNES Alison [Rossmoyne Senior High School]" userId="S::alison.barnes@education.wa.edu.au::385ee215-170f-48f5-8114-e4fb965c8e28" providerId="AD" clId="Web-{43ABE933-D3EE-A247-F9C0-539E5E0855FA}" dt="2021-08-19T15:57:12.555" v="29" actId="20577"/>
      <pc:docMkLst>
        <pc:docMk/>
      </pc:docMkLst>
      <pc:sldChg chg="modSp">
        <pc:chgData name="BARNES Alison [Rossmoyne Senior High School]" userId="S::alison.barnes@education.wa.edu.au::385ee215-170f-48f5-8114-e4fb965c8e28" providerId="AD" clId="Web-{43ABE933-D3EE-A247-F9C0-539E5E0855FA}" dt="2021-08-19T15:57:12.555" v="29" actId="20577"/>
        <pc:sldMkLst>
          <pc:docMk/>
          <pc:sldMk cId="2565856978" sldId="280"/>
        </pc:sldMkLst>
        <pc:spChg chg="mod">
          <ac:chgData name="BARNES Alison [Rossmoyne Senior High School]" userId="S::alison.barnes@education.wa.edu.au::385ee215-170f-48f5-8114-e4fb965c8e28" providerId="AD" clId="Web-{43ABE933-D3EE-A247-F9C0-539E5E0855FA}" dt="2021-08-19T15:57:12.555" v="29" actId="20577"/>
          <ac:spMkLst>
            <pc:docMk/>
            <pc:sldMk cId="2565856978" sldId="280"/>
            <ac:spMk id="5" creationId="{17D541C8-E69C-48BE-B6D2-C999B8597447}"/>
          </ac:spMkLst>
        </pc:spChg>
      </pc:sldChg>
    </pc:docChg>
  </pc:docChgLst>
  <pc:docChgLst>
    <pc:chgData name="Alison BARNES" userId="385ee215-170f-48f5-8114-e4fb965c8e28" providerId="ADAL" clId="{E4BC06BA-7925-4633-9C5B-90C9C33D4B37}"/>
    <pc:docChg chg="undo custSel addSld delSld modSld sldOrd">
      <pc:chgData name="Alison BARNES" userId="385ee215-170f-48f5-8114-e4fb965c8e28" providerId="ADAL" clId="{E4BC06BA-7925-4633-9C5B-90C9C33D4B37}" dt="2021-08-19T15:26:52.375" v="1781" actId="20577"/>
      <pc:docMkLst>
        <pc:docMk/>
      </pc:docMkLst>
      <pc:sldChg chg="modSp mod">
        <pc:chgData name="Alison BARNES" userId="385ee215-170f-48f5-8114-e4fb965c8e28" providerId="ADAL" clId="{E4BC06BA-7925-4633-9C5B-90C9C33D4B37}" dt="2021-08-19T14:42:56.312" v="74" actId="20578"/>
        <pc:sldMkLst>
          <pc:docMk/>
          <pc:sldMk cId="25610286" sldId="257"/>
        </pc:sldMkLst>
        <pc:spChg chg="mod">
          <ac:chgData name="Alison BARNES" userId="385ee215-170f-48f5-8114-e4fb965c8e28" providerId="ADAL" clId="{E4BC06BA-7925-4633-9C5B-90C9C33D4B37}" dt="2021-08-19T14:42:56.312" v="74" actId="20578"/>
          <ac:spMkLst>
            <pc:docMk/>
            <pc:sldMk cId="25610286" sldId="257"/>
            <ac:spMk id="5" creationId="{7408D8DD-1D46-4459-B1BA-A7BBD07D3686}"/>
          </ac:spMkLst>
        </pc:spChg>
      </pc:sldChg>
      <pc:sldChg chg="modSp mod">
        <pc:chgData name="Alison BARNES" userId="385ee215-170f-48f5-8114-e4fb965c8e28" providerId="ADAL" clId="{E4BC06BA-7925-4633-9C5B-90C9C33D4B37}" dt="2021-08-19T14:49:58.729" v="107" actId="20577"/>
        <pc:sldMkLst>
          <pc:docMk/>
          <pc:sldMk cId="772765555" sldId="258"/>
        </pc:sldMkLst>
        <pc:spChg chg="mod">
          <ac:chgData name="Alison BARNES" userId="385ee215-170f-48f5-8114-e4fb965c8e28" providerId="ADAL" clId="{E4BC06BA-7925-4633-9C5B-90C9C33D4B37}" dt="2021-08-19T14:49:58.729" v="107" actId="20577"/>
          <ac:spMkLst>
            <pc:docMk/>
            <pc:sldMk cId="772765555" sldId="258"/>
            <ac:spMk id="4" creationId="{BC00A20F-4768-4A16-9DBB-231DE28FB542}"/>
          </ac:spMkLst>
        </pc:spChg>
      </pc:sldChg>
      <pc:sldChg chg="modSp mod">
        <pc:chgData name="Alison BARNES" userId="385ee215-170f-48f5-8114-e4fb965c8e28" providerId="ADAL" clId="{E4BC06BA-7925-4633-9C5B-90C9C33D4B37}" dt="2021-08-19T14:52:44.874" v="169" actId="27107"/>
        <pc:sldMkLst>
          <pc:docMk/>
          <pc:sldMk cId="3458937057" sldId="261"/>
        </pc:sldMkLst>
        <pc:spChg chg="mod">
          <ac:chgData name="Alison BARNES" userId="385ee215-170f-48f5-8114-e4fb965c8e28" providerId="ADAL" clId="{E4BC06BA-7925-4633-9C5B-90C9C33D4B37}" dt="2021-08-19T14:52:44.874" v="169" actId="27107"/>
          <ac:spMkLst>
            <pc:docMk/>
            <pc:sldMk cId="3458937057" sldId="261"/>
            <ac:spMk id="6" creationId="{C0B967FC-4953-4114-87B0-3D02F0F703B2}"/>
          </ac:spMkLst>
        </pc:spChg>
      </pc:sldChg>
      <pc:sldChg chg="addSp delSp modSp mod">
        <pc:chgData name="Alison BARNES" userId="385ee215-170f-48f5-8114-e4fb965c8e28" providerId="ADAL" clId="{E4BC06BA-7925-4633-9C5B-90C9C33D4B37}" dt="2021-08-19T15:26:52.375" v="1781" actId="20577"/>
        <pc:sldMkLst>
          <pc:docMk/>
          <pc:sldMk cId="3481310334" sldId="262"/>
        </pc:sldMkLst>
        <pc:spChg chg="mod">
          <ac:chgData name="Alison BARNES" userId="385ee215-170f-48f5-8114-e4fb965c8e28" providerId="ADAL" clId="{E4BC06BA-7925-4633-9C5B-90C9C33D4B37}" dt="2021-08-19T15:15:19.617" v="679" actId="5793"/>
          <ac:spMkLst>
            <pc:docMk/>
            <pc:sldMk cId="3481310334" sldId="262"/>
            <ac:spMk id="4" creationId="{BC00A20F-4768-4A16-9DBB-231DE28FB542}"/>
          </ac:spMkLst>
        </pc:spChg>
        <pc:spChg chg="add mod">
          <ac:chgData name="Alison BARNES" userId="385ee215-170f-48f5-8114-e4fb965c8e28" providerId="ADAL" clId="{E4BC06BA-7925-4633-9C5B-90C9C33D4B37}" dt="2021-08-19T15:26:52.375" v="1781" actId="20577"/>
          <ac:spMkLst>
            <pc:docMk/>
            <pc:sldMk cId="3481310334" sldId="262"/>
            <ac:spMk id="5" creationId="{17D541C8-E69C-48BE-B6D2-C999B8597447}"/>
          </ac:spMkLst>
        </pc:spChg>
        <pc:picChg chg="del">
          <ac:chgData name="Alison BARNES" userId="385ee215-170f-48f5-8114-e4fb965c8e28" providerId="ADAL" clId="{E4BC06BA-7925-4633-9C5B-90C9C33D4B37}" dt="2021-08-19T15:15:02.231" v="641" actId="478"/>
          <ac:picMkLst>
            <pc:docMk/>
            <pc:sldMk cId="3481310334" sldId="262"/>
            <ac:picMk id="7" creationId="{D7B41295-DEE9-4A6E-8D44-31D66DEC997F}"/>
          </ac:picMkLst>
        </pc:picChg>
      </pc:sldChg>
      <pc:sldChg chg="del">
        <pc:chgData name="Alison BARNES" userId="385ee215-170f-48f5-8114-e4fb965c8e28" providerId="ADAL" clId="{E4BC06BA-7925-4633-9C5B-90C9C33D4B37}" dt="2021-08-19T14:51:55.399" v="108" actId="2696"/>
        <pc:sldMkLst>
          <pc:docMk/>
          <pc:sldMk cId="1066669157" sldId="263"/>
        </pc:sldMkLst>
      </pc:sldChg>
      <pc:sldChg chg="ord">
        <pc:chgData name="Alison BARNES" userId="385ee215-170f-48f5-8114-e4fb965c8e28" providerId="ADAL" clId="{E4BC06BA-7925-4633-9C5B-90C9C33D4B37}" dt="2021-08-19T14:43:14.117" v="78"/>
        <pc:sldMkLst>
          <pc:docMk/>
          <pc:sldMk cId="1773248259" sldId="264"/>
        </pc:sldMkLst>
      </pc:sldChg>
      <pc:sldChg chg="ord">
        <pc:chgData name="Alison BARNES" userId="385ee215-170f-48f5-8114-e4fb965c8e28" providerId="ADAL" clId="{E4BC06BA-7925-4633-9C5B-90C9C33D4B37}" dt="2021-08-19T14:44:08.095" v="82"/>
        <pc:sldMkLst>
          <pc:docMk/>
          <pc:sldMk cId="4002259876" sldId="265"/>
        </pc:sldMkLst>
      </pc:sldChg>
      <pc:sldChg chg="ord">
        <pc:chgData name="Alison BARNES" userId="385ee215-170f-48f5-8114-e4fb965c8e28" providerId="ADAL" clId="{E4BC06BA-7925-4633-9C5B-90C9C33D4B37}" dt="2021-08-19T14:44:54.178" v="88"/>
        <pc:sldMkLst>
          <pc:docMk/>
          <pc:sldMk cId="2041621689" sldId="266"/>
        </pc:sldMkLst>
      </pc:sldChg>
      <pc:sldChg chg="ord">
        <pc:chgData name="Alison BARNES" userId="385ee215-170f-48f5-8114-e4fb965c8e28" providerId="ADAL" clId="{E4BC06BA-7925-4633-9C5B-90C9C33D4B37}" dt="2021-08-19T14:47:21.366" v="102"/>
        <pc:sldMkLst>
          <pc:docMk/>
          <pc:sldMk cId="3305699895" sldId="267"/>
        </pc:sldMkLst>
      </pc:sldChg>
      <pc:sldChg chg="ord">
        <pc:chgData name="Alison BARNES" userId="385ee215-170f-48f5-8114-e4fb965c8e28" providerId="ADAL" clId="{E4BC06BA-7925-4633-9C5B-90C9C33D4B37}" dt="2021-08-19T14:47:21.366" v="102"/>
        <pc:sldMkLst>
          <pc:docMk/>
          <pc:sldMk cId="2160919348" sldId="268"/>
        </pc:sldMkLst>
      </pc:sldChg>
      <pc:sldChg chg="ord">
        <pc:chgData name="Alison BARNES" userId="385ee215-170f-48f5-8114-e4fb965c8e28" providerId="ADAL" clId="{E4BC06BA-7925-4633-9C5B-90C9C33D4B37}" dt="2021-08-19T14:43:36.460" v="80"/>
        <pc:sldMkLst>
          <pc:docMk/>
          <pc:sldMk cId="581259478" sldId="273"/>
        </pc:sldMkLst>
      </pc:sldChg>
      <pc:sldChg chg="ord">
        <pc:chgData name="Alison BARNES" userId="385ee215-170f-48f5-8114-e4fb965c8e28" providerId="ADAL" clId="{E4BC06BA-7925-4633-9C5B-90C9C33D4B37}" dt="2021-08-19T14:44:35.665" v="86"/>
        <pc:sldMkLst>
          <pc:docMk/>
          <pc:sldMk cId="62557552" sldId="274"/>
        </pc:sldMkLst>
      </pc:sldChg>
      <pc:sldChg chg="ord">
        <pc:chgData name="Alison BARNES" userId="385ee215-170f-48f5-8114-e4fb965c8e28" providerId="ADAL" clId="{E4BC06BA-7925-4633-9C5B-90C9C33D4B37}" dt="2021-08-19T14:47:21.366" v="102"/>
        <pc:sldMkLst>
          <pc:docMk/>
          <pc:sldMk cId="2426256735" sldId="275"/>
        </pc:sldMkLst>
      </pc:sldChg>
      <pc:sldChg chg="addSp delSp modSp add mod modAnim">
        <pc:chgData name="Alison BARNES" userId="385ee215-170f-48f5-8114-e4fb965c8e28" providerId="ADAL" clId="{E4BC06BA-7925-4633-9C5B-90C9C33D4B37}" dt="2021-08-19T15:11:12.086" v="639" actId="1076"/>
        <pc:sldMkLst>
          <pc:docMk/>
          <pc:sldMk cId="4107199408" sldId="278"/>
        </pc:sldMkLst>
        <pc:spChg chg="mod">
          <ac:chgData name="Alison BARNES" userId="385ee215-170f-48f5-8114-e4fb965c8e28" providerId="ADAL" clId="{E4BC06BA-7925-4633-9C5B-90C9C33D4B37}" dt="2021-08-19T15:11:06.773" v="638" actId="1076"/>
          <ac:spMkLst>
            <pc:docMk/>
            <pc:sldMk cId="4107199408" sldId="278"/>
            <ac:spMk id="2" creationId="{C68114F3-26C5-4CE5-A0DF-C564DE8F4C92}"/>
          </ac:spMkLst>
        </pc:spChg>
        <pc:spChg chg="mod">
          <ac:chgData name="Alison BARNES" userId="385ee215-170f-48f5-8114-e4fb965c8e28" providerId="ADAL" clId="{E4BC06BA-7925-4633-9C5B-90C9C33D4B37}" dt="2021-08-19T14:54:02.190" v="233" actId="20577"/>
          <ac:spMkLst>
            <pc:docMk/>
            <pc:sldMk cId="4107199408" sldId="278"/>
            <ac:spMk id="4" creationId="{BC00A20F-4768-4A16-9DBB-231DE28FB542}"/>
          </ac:spMkLst>
        </pc:spChg>
        <pc:spChg chg="add mod">
          <ac:chgData name="Alison BARNES" userId="385ee215-170f-48f5-8114-e4fb965c8e28" providerId="ADAL" clId="{E4BC06BA-7925-4633-9C5B-90C9C33D4B37}" dt="2021-08-19T14:56:49.590" v="376" actId="207"/>
          <ac:spMkLst>
            <pc:docMk/>
            <pc:sldMk cId="4107199408" sldId="278"/>
            <ac:spMk id="5" creationId="{2F2E3F45-D6B2-4DB2-A8E3-E28110C2840E}"/>
          </ac:spMkLst>
        </pc:spChg>
        <pc:spChg chg="mod">
          <ac:chgData name="Alison BARNES" userId="385ee215-170f-48f5-8114-e4fb965c8e28" providerId="ADAL" clId="{E4BC06BA-7925-4633-9C5B-90C9C33D4B37}" dt="2021-08-19T15:03:47.814" v="507" actId="20577"/>
          <ac:spMkLst>
            <pc:docMk/>
            <pc:sldMk cId="4107199408" sldId="278"/>
            <ac:spMk id="6" creationId="{F8CB9E1E-7BA4-4F48-9874-4392F7C9A283}"/>
          </ac:spMkLst>
        </pc:spChg>
        <pc:spChg chg="add mod">
          <ac:chgData name="Alison BARNES" userId="385ee215-170f-48f5-8114-e4fb965c8e28" providerId="ADAL" clId="{E4BC06BA-7925-4633-9C5B-90C9C33D4B37}" dt="2021-08-19T15:03:36.181" v="503" actId="1076"/>
          <ac:spMkLst>
            <pc:docMk/>
            <pc:sldMk cId="4107199408" sldId="278"/>
            <ac:spMk id="7" creationId="{0F0CCB16-F027-4C20-805E-4073C48B6A2B}"/>
          </ac:spMkLst>
        </pc:spChg>
        <pc:spChg chg="add mod">
          <ac:chgData name="Alison BARNES" userId="385ee215-170f-48f5-8114-e4fb965c8e28" providerId="ADAL" clId="{E4BC06BA-7925-4633-9C5B-90C9C33D4B37}" dt="2021-08-19T15:03:09.796" v="497" actId="1076"/>
          <ac:spMkLst>
            <pc:docMk/>
            <pc:sldMk cId="4107199408" sldId="278"/>
            <ac:spMk id="8" creationId="{96962FD7-A59F-4F76-80E3-C1977BAE30BC}"/>
          </ac:spMkLst>
        </pc:spChg>
        <pc:spChg chg="add mod">
          <ac:chgData name="Alison BARNES" userId="385ee215-170f-48f5-8114-e4fb965c8e28" providerId="ADAL" clId="{E4BC06BA-7925-4633-9C5B-90C9C33D4B37}" dt="2021-08-19T15:03:32.255" v="502" actId="1076"/>
          <ac:spMkLst>
            <pc:docMk/>
            <pc:sldMk cId="4107199408" sldId="278"/>
            <ac:spMk id="9" creationId="{E923E133-A00A-44E2-AEA6-E81BF2100BBE}"/>
          </ac:spMkLst>
        </pc:spChg>
        <pc:spChg chg="add mod">
          <ac:chgData name="Alison BARNES" userId="385ee215-170f-48f5-8114-e4fb965c8e28" providerId="ADAL" clId="{E4BC06BA-7925-4633-9C5B-90C9C33D4B37}" dt="2021-08-19T15:03:51.741" v="508" actId="1076"/>
          <ac:spMkLst>
            <pc:docMk/>
            <pc:sldMk cId="4107199408" sldId="278"/>
            <ac:spMk id="10" creationId="{8B4E37A4-2DC8-4AD1-A499-863775C3C7BB}"/>
          </ac:spMkLst>
        </pc:spChg>
        <pc:spChg chg="add mod">
          <ac:chgData name="Alison BARNES" userId="385ee215-170f-48f5-8114-e4fb965c8e28" providerId="ADAL" clId="{E4BC06BA-7925-4633-9C5B-90C9C33D4B37}" dt="2021-08-19T15:04:20.738" v="511" actId="20577"/>
          <ac:spMkLst>
            <pc:docMk/>
            <pc:sldMk cId="4107199408" sldId="278"/>
            <ac:spMk id="11" creationId="{4CE9AD82-4038-4ED7-B138-8A7F8A139BE7}"/>
          </ac:spMkLst>
        </pc:spChg>
        <pc:spChg chg="add mod">
          <ac:chgData name="Alison BARNES" userId="385ee215-170f-48f5-8114-e4fb965c8e28" providerId="ADAL" clId="{E4BC06BA-7925-4633-9C5B-90C9C33D4B37}" dt="2021-08-19T15:07:20.908" v="570" actId="20577"/>
          <ac:spMkLst>
            <pc:docMk/>
            <pc:sldMk cId="4107199408" sldId="278"/>
            <ac:spMk id="12" creationId="{89718BDD-B2BC-42F9-9F41-05D48A4FCDD7}"/>
          </ac:spMkLst>
        </pc:spChg>
        <pc:spChg chg="add mod">
          <ac:chgData name="Alison BARNES" userId="385ee215-170f-48f5-8114-e4fb965c8e28" providerId="ADAL" clId="{E4BC06BA-7925-4633-9C5B-90C9C33D4B37}" dt="2021-08-19T15:08:34.279" v="573" actId="207"/>
          <ac:spMkLst>
            <pc:docMk/>
            <pc:sldMk cId="4107199408" sldId="278"/>
            <ac:spMk id="13" creationId="{A9E20D8A-9073-412E-88A8-D50F73645AA0}"/>
          </ac:spMkLst>
        </pc:spChg>
        <pc:spChg chg="add del mod">
          <ac:chgData name="Alison BARNES" userId="385ee215-170f-48f5-8114-e4fb965c8e28" providerId="ADAL" clId="{E4BC06BA-7925-4633-9C5B-90C9C33D4B37}" dt="2021-08-19T15:09:56.397" v="589"/>
          <ac:spMkLst>
            <pc:docMk/>
            <pc:sldMk cId="4107199408" sldId="278"/>
            <ac:spMk id="19" creationId="{8C9B666F-B689-49AF-99CC-497D293A9591}"/>
          </ac:spMkLst>
        </pc:spChg>
        <pc:spChg chg="add mod">
          <ac:chgData name="Alison BARNES" userId="385ee215-170f-48f5-8114-e4fb965c8e28" providerId="ADAL" clId="{E4BC06BA-7925-4633-9C5B-90C9C33D4B37}" dt="2021-08-19T15:10:32.565" v="630" actId="1076"/>
          <ac:spMkLst>
            <pc:docMk/>
            <pc:sldMk cId="4107199408" sldId="278"/>
            <ac:spMk id="20" creationId="{BECF8FD6-2FC0-455A-A278-AF899D4A7CB8}"/>
          </ac:spMkLst>
        </pc:spChg>
        <pc:spChg chg="add del mod">
          <ac:chgData name="Alison BARNES" userId="385ee215-170f-48f5-8114-e4fb965c8e28" providerId="ADAL" clId="{E4BC06BA-7925-4633-9C5B-90C9C33D4B37}" dt="2021-08-19T15:10:43.593" v="632"/>
          <ac:spMkLst>
            <pc:docMk/>
            <pc:sldMk cId="4107199408" sldId="278"/>
            <ac:spMk id="21" creationId="{0A760245-65A0-4FA6-90C1-2BA1D12A2E4C}"/>
          </ac:spMkLst>
        </pc:spChg>
        <pc:spChg chg="add del mod">
          <ac:chgData name="Alison BARNES" userId="385ee215-170f-48f5-8114-e4fb965c8e28" providerId="ADAL" clId="{E4BC06BA-7925-4633-9C5B-90C9C33D4B37}" dt="2021-08-19T15:10:43.593" v="632"/>
          <ac:spMkLst>
            <pc:docMk/>
            <pc:sldMk cId="4107199408" sldId="278"/>
            <ac:spMk id="22" creationId="{2018C51E-68B1-4CEF-9001-2EDAF5F7307A}"/>
          </ac:spMkLst>
        </pc:spChg>
        <pc:spChg chg="add del mod">
          <ac:chgData name="Alison BARNES" userId="385ee215-170f-48f5-8114-e4fb965c8e28" providerId="ADAL" clId="{E4BC06BA-7925-4633-9C5B-90C9C33D4B37}" dt="2021-08-19T15:10:43.593" v="632"/>
          <ac:spMkLst>
            <pc:docMk/>
            <pc:sldMk cId="4107199408" sldId="278"/>
            <ac:spMk id="23" creationId="{5E8AE2D4-9783-4076-B258-F3A4F318AE42}"/>
          </ac:spMkLst>
        </pc:spChg>
        <pc:spChg chg="add del mod">
          <ac:chgData name="Alison BARNES" userId="385ee215-170f-48f5-8114-e4fb965c8e28" providerId="ADAL" clId="{E4BC06BA-7925-4633-9C5B-90C9C33D4B37}" dt="2021-08-19T15:10:43.593" v="632"/>
          <ac:spMkLst>
            <pc:docMk/>
            <pc:sldMk cId="4107199408" sldId="278"/>
            <ac:spMk id="24" creationId="{8FF18135-19A0-4626-9AFA-44621E6D58D6}"/>
          </ac:spMkLst>
        </pc:spChg>
        <pc:spChg chg="add mod">
          <ac:chgData name="Alison BARNES" userId="385ee215-170f-48f5-8114-e4fb965c8e28" providerId="ADAL" clId="{E4BC06BA-7925-4633-9C5B-90C9C33D4B37}" dt="2021-08-19T15:10:58.411" v="635" actId="1076"/>
          <ac:spMkLst>
            <pc:docMk/>
            <pc:sldMk cId="4107199408" sldId="278"/>
            <ac:spMk id="25" creationId="{F3F20184-662B-4F79-AEFB-18BA6E3F87F3}"/>
          </ac:spMkLst>
        </pc:spChg>
        <pc:spChg chg="add mod">
          <ac:chgData name="Alison BARNES" userId="385ee215-170f-48f5-8114-e4fb965c8e28" providerId="ADAL" clId="{E4BC06BA-7925-4633-9C5B-90C9C33D4B37}" dt="2021-08-19T15:11:02.545" v="636" actId="1076"/>
          <ac:spMkLst>
            <pc:docMk/>
            <pc:sldMk cId="4107199408" sldId="278"/>
            <ac:spMk id="26" creationId="{08EBBAB8-212C-4AE0-BF26-6FA10FC8EC07}"/>
          </ac:spMkLst>
        </pc:spChg>
        <pc:spChg chg="add mod">
          <ac:chgData name="Alison BARNES" userId="385ee215-170f-48f5-8114-e4fb965c8e28" providerId="ADAL" clId="{E4BC06BA-7925-4633-9C5B-90C9C33D4B37}" dt="2021-08-19T15:11:12.086" v="639" actId="1076"/>
          <ac:spMkLst>
            <pc:docMk/>
            <pc:sldMk cId="4107199408" sldId="278"/>
            <ac:spMk id="27" creationId="{CD8C7CB4-B164-4783-B24A-2790EDB641A1}"/>
          </ac:spMkLst>
        </pc:spChg>
        <pc:cxnChg chg="add mod">
          <ac:chgData name="Alison BARNES" userId="385ee215-170f-48f5-8114-e4fb965c8e28" providerId="ADAL" clId="{E4BC06BA-7925-4633-9C5B-90C9C33D4B37}" dt="2021-08-19T15:08:51.010" v="575" actId="1582"/>
          <ac:cxnSpMkLst>
            <pc:docMk/>
            <pc:sldMk cId="4107199408" sldId="278"/>
            <ac:cxnSpMk id="15" creationId="{7E0BA9EE-D7DB-485C-825D-9C560CC665F8}"/>
          </ac:cxnSpMkLst>
        </pc:cxnChg>
        <pc:cxnChg chg="add mod">
          <ac:chgData name="Alison BARNES" userId="385ee215-170f-48f5-8114-e4fb965c8e28" providerId="ADAL" clId="{E4BC06BA-7925-4633-9C5B-90C9C33D4B37}" dt="2021-08-19T15:08:58.074" v="577" actId="1076"/>
          <ac:cxnSpMkLst>
            <pc:docMk/>
            <pc:sldMk cId="4107199408" sldId="278"/>
            <ac:cxnSpMk id="16" creationId="{66920158-61FD-4601-BAD2-D0111775A005}"/>
          </ac:cxnSpMkLst>
        </pc:cxnChg>
        <pc:cxnChg chg="add mod">
          <ac:chgData name="Alison BARNES" userId="385ee215-170f-48f5-8114-e4fb965c8e28" providerId="ADAL" clId="{E4BC06BA-7925-4633-9C5B-90C9C33D4B37}" dt="2021-08-19T15:09:09.790" v="580" actId="208"/>
          <ac:cxnSpMkLst>
            <pc:docMk/>
            <pc:sldMk cId="4107199408" sldId="278"/>
            <ac:cxnSpMk id="17" creationId="{5EBE4B92-D233-45D8-9009-479BA56E149F}"/>
          </ac:cxnSpMkLst>
        </pc:cxnChg>
        <pc:cxnChg chg="add mod">
          <ac:chgData name="Alison BARNES" userId="385ee215-170f-48f5-8114-e4fb965c8e28" providerId="ADAL" clId="{E4BC06BA-7925-4633-9C5B-90C9C33D4B37}" dt="2021-08-19T15:09:21.052" v="583" actId="208"/>
          <ac:cxnSpMkLst>
            <pc:docMk/>
            <pc:sldMk cId="4107199408" sldId="278"/>
            <ac:cxnSpMk id="18" creationId="{CD4E32BA-DB0F-4FD4-A892-353CDC6E0B29}"/>
          </ac:cxnSpMkLst>
        </pc:cxnChg>
      </pc:sldChg>
      <pc:sldChg chg="modSp add mod">
        <pc:chgData name="Alison BARNES" userId="385ee215-170f-48f5-8114-e4fb965c8e28" providerId="ADAL" clId="{E4BC06BA-7925-4633-9C5B-90C9C33D4B37}" dt="2021-08-19T15:15:26.349" v="680" actId="20577"/>
        <pc:sldMkLst>
          <pc:docMk/>
          <pc:sldMk cId="3307641768" sldId="279"/>
        </pc:sldMkLst>
        <pc:spChg chg="mod">
          <ac:chgData name="Alison BARNES" userId="385ee215-170f-48f5-8114-e4fb965c8e28" providerId="ADAL" clId="{E4BC06BA-7925-4633-9C5B-90C9C33D4B37}" dt="2021-08-19T15:15:26.349" v="680" actId="20577"/>
          <ac:spMkLst>
            <pc:docMk/>
            <pc:sldMk cId="3307641768" sldId="279"/>
            <ac:spMk id="4" creationId="{BC00A20F-4768-4A16-9DBB-231DE28FB542}"/>
          </ac:spMkLst>
        </pc:spChg>
      </pc:sldChg>
      <pc:sldChg chg="modSp add mod">
        <pc:chgData name="Alison BARNES" userId="385ee215-170f-48f5-8114-e4fb965c8e28" providerId="ADAL" clId="{E4BC06BA-7925-4633-9C5B-90C9C33D4B37}" dt="2021-08-19T15:26:15.628" v="1780" actId="20577"/>
        <pc:sldMkLst>
          <pc:docMk/>
          <pc:sldMk cId="2565856978" sldId="280"/>
        </pc:sldMkLst>
        <pc:spChg chg="mod">
          <ac:chgData name="Alison BARNES" userId="385ee215-170f-48f5-8114-e4fb965c8e28" providerId="ADAL" clId="{E4BC06BA-7925-4633-9C5B-90C9C33D4B37}" dt="2021-08-19T15:26:15.628" v="1780" actId="20577"/>
          <ac:spMkLst>
            <pc:docMk/>
            <pc:sldMk cId="2565856978" sldId="280"/>
            <ac:spMk id="5" creationId="{17D541C8-E69C-48BE-B6D2-C999B859744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Thursday, August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36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1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Thursday, August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34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3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6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8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1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Thursday, August 19,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4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Thursday, August 19,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843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DCB79-BC9E-4688-BDEC-B87E2B80A2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D81E0-BCBC-481D-87FF-17D334363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455847"/>
            <a:ext cx="5015638" cy="2068553"/>
          </a:xfrm>
        </p:spPr>
        <p:txBody>
          <a:bodyPr>
            <a:normAutofit/>
          </a:bodyPr>
          <a:lstStyle/>
          <a:p>
            <a:r>
              <a:rPr lang="en-US" dirty="0"/>
              <a:t>Precipitation Reactions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BEE5F-114C-4825-AEA1-06D5AF794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0398"/>
            <a:ext cx="5015638" cy="12194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Writing Ionic Equations</a:t>
            </a:r>
            <a:endParaRPr lang="en-AU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2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picture containing mug&#10;&#10;Description automatically generated">
            <a:extLst>
              <a:ext uri="{FF2B5EF4-FFF2-40B4-BE49-F238E27FC236}">
                <a16:creationId xmlns:a16="http://schemas.microsoft.com/office/drawing/2014/main" id="{8447036F-8F2F-45BE-83D2-F054421E3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333374"/>
            <a:ext cx="9286876" cy="61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0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Net Ionic Equations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CB9E1E-7BA4-4F48-9874-4392F7C9A283}"/>
              </a:ext>
            </a:extLst>
          </p:cNvPr>
          <p:cNvSpPr txBox="1">
            <a:spLocks/>
          </p:cNvSpPr>
          <p:nvPr/>
        </p:nvSpPr>
        <p:spPr>
          <a:xfrm>
            <a:off x="981074" y="1180400"/>
            <a:ext cx="100869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write a balanced equation first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rewrite in ion form formula of dissolved compounds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 not change solid, liquid or gas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identify &amp; remove spectator ions (ones that appear as aqueous on both sides of arrow)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4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write Net Ionic Equation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4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Net Ionic Equations - practice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CB9E1E-7BA4-4F48-9874-4392F7C9A283}"/>
              </a:ext>
            </a:extLst>
          </p:cNvPr>
          <p:cNvSpPr txBox="1">
            <a:spLocks/>
          </p:cNvSpPr>
          <p:nvPr/>
        </p:nvSpPr>
        <p:spPr>
          <a:xfrm>
            <a:off x="2403474" y="2459727"/>
            <a:ext cx="8843646" cy="78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+  Ba(NO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→    NaNO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+  BaCO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E3F45-D6B2-4DB2-A8E3-E28110C2840E}"/>
              </a:ext>
            </a:extLst>
          </p:cNvPr>
          <p:cNvSpPr txBox="1"/>
          <p:nvPr/>
        </p:nvSpPr>
        <p:spPr>
          <a:xfrm>
            <a:off x="731520" y="975360"/>
            <a:ext cx="10759440" cy="131818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complete equation and net ionic equation for the reaction of aqueous sodium carbonate with aqueous barium nitrate</a:t>
            </a:r>
            <a:endParaRPr lang="en-AU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CCB16-F027-4C20-805E-4073C48B6A2B}"/>
              </a:ext>
            </a:extLst>
          </p:cNvPr>
          <p:cNvSpPr txBox="1"/>
          <p:nvPr/>
        </p:nvSpPr>
        <p:spPr>
          <a:xfrm>
            <a:off x="6370320" y="2459727"/>
            <a:ext cx="84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AU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962FD7-A59F-4F76-80E3-C1977BAE30BC}"/>
              </a:ext>
            </a:extLst>
          </p:cNvPr>
          <p:cNvSpPr txBox="1"/>
          <p:nvPr/>
        </p:nvSpPr>
        <p:spPr>
          <a:xfrm>
            <a:off x="3515360" y="2662475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3E133-A00A-44E2-AEA6-E81BF2100BBE}"/>
              </a:ext>
            </a:extLst>
          </p:cNvPr>
          <p:cNvSpPr txBox="1"/>
          <p:nvPr/>
        </p:nvSpPr>
        <p:spPr>
          <a:xfrm>
            <a:off x="5568315" y="2660862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E37A4-2DC8-4AD1-A499-863775C3C7BB}"/>
              </a:ext>
            </a:extLst>
          </p:cNvPr>
          <p:cNvSpPr txBox="1"/>
          <p:nvPr/>
        </p:nvSpPr>
        <p:spPr>
          <a:xfrm>
            <a:off x="7621270" y="2660862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E9AD82-4038-4ED7-B138-8A7F8A139BE7}"/>
              </a:ext>
            </a:extLst>
          </p:cNvPr>
          <p:cNvSpPr txBox="1"/>
          <p:nvPr/>
        </p:nvSpPr>
        <p:spPr>
          <a:xfrm>
            <a:off x="9407524" y="2651603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(s)</a:t>
            </a:r>
            <a:endParaRPr lang="en-A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718BDD-B2BC-42F9-9F41-05D48A4FCDD7}"/>
              </a:ext>
            </a:extLst>
          </p:cNvPr>
          <p:cNvSpPr txBox="1">
            <a:spLocks/>
          </p:cNvSpPr>
          <p:nvPr/>
        </p:nvSpPr>
        <p:spPr>
          <a:xfrm>
            <a:off x="1674177" y="3444725"/>
            <a:ext cx="8843646" cy="78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2Na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+  Ba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+ 2NO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aseline="30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→   2Na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+ 2NO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+  BaCO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E20D8A-9073-412E-88A8-D50F73645AA0}"/>
              </a:ext>
            </a:extLst>
          </p:cNvPr>
          <p:cNvSpPr txBox="1"/>
          <p:nvPr/>
        </p:nvSpPr>
        <p:spPr>
          <a:xfrm>
            <a:off x="9874884" y="3605386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(s)</a:t>
            </a:r>
            <a:endParaRPr lang="en-AU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0BA9EE-D7DB-485C-825D-9C560CC665F8}"/>
              </a:ext>
            </a:extLst>
          </p:cNvPr>
          <p:cNvCxnSpPr/>
          <p:nvPr/>
        </p:nvCxnSpPr>
        <p:spPr>
          <a:xfrm flipH="1">
            <a:off x="1674177" y="3419475"/>
            <a:ext cx="729297" cy="6953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920158-61FD-4601-BAD2-D0111775A005}"/>
              </a:ext>
            </a:extLst>
          </p:cNvPr>
          <p:cNvCxnSpPr/>
          <p:nvPr/>
        </p:nvCxnSpPr>
        <p:spPr>
          <a:xfrm flipH="1">
            <a:off x="6569551" y="3406625"/>
            <a:ext cx="729297" cy="6953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BE4B92-D233-45D8-9009-479BA56E149F}"/>
              </a:ext>
            </a:extLst>
          </p:cNvPr>
          <p:cNvCxnSpPr/>
          <p:nvPr/>
        </p:nvCxnSpPr>
        <p:spPr>
          <a:xfrm flipH="1">
            <a:off x="4927598" y="3409081"/>
            <a:ext cx="729297" cy="695325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4E32BA-DB0F-4FD4-A892-353CDC6E0B29}"/>
              </a:ext>
            </a:extLst>
          </p:cNvPr>
          <p:cNvCxnSpPr/>
          <p:nvPr/>
        </p:nvCxnSpPr>
        <p:spPr>
          <a:xfrm flipH="1">
            <a:off x="7600156" y="3449721"/>
            <a:ext cx="729297" cy="695325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ECF8FD6-2FC0-455A-A278-AF899D4A7CB8}"/>
              </a:ext>
            </a:extLst>
          </p:cNvPr>
          <p:cNvSpPr txBox="1">
            <a:spLocks/>
          </p:cNvSpPr>
          <p:nvPr/>
        </p:nvSpPr>
        <p:spPr>
          <a:xfrm>
            <a:off x="3638550" y="4692184"/>
            <a:ext cx="8843646" cy="78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+  Ba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2+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→  BaCO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F20184-662B-4F79-AEFB-18BA6E3F87F3}"/>
              </a:ext>
            </a:extLst>
          </p:cNvPr>
          <p:cNvSpPr txBox="1"/>
          <p:nvPr/>
        </p:nvSpPr>
        <p:spPr>
          <a:xfrm>
            <a:off x="4242118" y="4970669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BBAB8-212C-4AE0-BF26-6FA10FC8EC07}"/>
              </a:ext>
            </a:extLst>
          </p:cNvPr>
          <p:cNvSpPr txBox="1"/>
          <p:nvPr/>
        </p:nvSpPr>
        <p:spPr>
          <a:xfrm>
            <a:off x="5542280" y="4960718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8C7CB4-B164-4783-B24A-2790EDB641A1}"/>
              </a:ext>
            </a:extLst>
          </p:cNvPr>
          <p:cNvSpPr txBox="1"/>
          <p:nvPr/>
        </p:nvSpPr>
        <p:spPr>
          <a:xfrm>
            <a:off x="7395844" y="4915276"/>
            <a:ext cx="1137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(s)</a:t>
            </a:r>
            <a:endParaRPr lang="en-AU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9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0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899" y="342900"/>
            <a:ext cx="928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reactions: Distinguishing between compounds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197829-235E-4BF4-A801-AB3023A7DC10}"/>
              </a:ext>
            </a:extLst>
          </p:cNvPr>
          <p:cNvSpPr txBox="1">
            <a:spLocks/>
          </p:cNvSpPr>
          <p:nvPr/>
        </p:nvSpPr>
        <p:spPr>
          <a:xfrm>
            <a:off x="781048" y="1109662"/>
            <a:ext cx="10382251" cy="36707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Precipitation reactions can be used to identify the presence of some particular ions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few drops of a particular reagent can bring about solid forming reactions in some ionic compounds while others remain in solution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This technique only works if the substances to be distinguished contain at least one ion with different solubility patterns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included)</a:t>
            </a:r>
          </a:p>
        </p:txBody>
      </p:sp>
    </p:spTree>
    <p:extLst>
      <p:ext uri="{BB962C8B-B14F-4D97-AF65-F5344CB8AC3E}">
        <p14:creationId xmlns:p14="http://schemas.microsoft.com/office/powerpoint/2010/main" val="3305699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899" y="342900"/>
            <a:ext cx="928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reactions: Distinguishing between compounds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82CDE4-D106-4140-80D9-FD66747128D9}"/>
              </a:ext>
            </a:extLst>
          </p:cNvPr>
          <p:cNvSpPr txBox="1">
            <a:spLocks/>
          </p:cNvSpPr>
          <p:nvPr/>
        </p:nvSpPr>
        <p:spPr>
          <a:xfrm>
            <a:off x="1128712" y="1218500"/>
            <a:ext cx="99345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identify and list the ions present in each of the unknown solutions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refer to the solubility rules to identify any solubility in the ions present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included)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based on this choose a suitable test reagent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conduct the test and identify the unknowns from your observations</a:t>
            </a:r>
          </a:p>
        </p:txBody>
      </p:sp>
    </p:spTree>
    <p:extLst>
      <p:ext uri="{BB962C8B-B14F-4D97-AF65-F5344CB8AC3E}">
        <p14:creationId xmlns:p14="http://schemas.microsoft.com/office/powerpoint/2010/main" val="2160919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899" y="342900"/>
            <a:ext cx="928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reactions: Distinguishing between compounds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food, video&#10;&#10;Description automatically generated">
            <a:extLst>
              <a:ext uri="{FF2B5EF4-FFF2-40B4-BE49-F238E27FC236}">
                <a16:creationId xmlns:a16="http://schemas.microsoft.com/office/drawing/2014/main" id="{611D1763-E6AF-4CE7-9503-37BF2C3AF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4" y="1066145"/>
            <a:ext cx="5703173" cy="4277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ADF0B-92EC-443F-A003-EFE39F41DBD5}"/>
              </a:ext>
            </a:extLst>
          </p:cNvPr>
          <p:cNvSpPr txBox="1"/>
          <p:nvPr/>
        </p:nvSpPr>
        <p:spPr>
          <a:xfrm>
            <a:off x="6712821" y="866120"/>
            <a:ext cx="4981575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save chemicals and make observations clearer we use well plates. (Tip – put a piece of paper under it and write what each column and row is)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– look for change of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formation of a precipitate, formation of bubbles,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odours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temperature changes)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5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899" y="342900"/>
            <a:ext cx="928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Colours of selected ions (Data Sheet)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477F83-D283-46B1-8E60-3744799385A9}"/>
              </a:ext>
            </a:extLst>
          </p:cNvPr>
          <p:cNvSpPr txBox="1">
            <a:spLocks/>
          </p:cNvSpPr>
          <p:nvPr/>
        </p:nvSpPr>
        <p:spPr>
          <a:xfrm>
            <a:off x="485773" y="913790"/>
            <a:ext cx="10953751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general, ionic solids have the same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colour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as that of any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coloured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ion they contain</a:t>
            </a:r>
          </a:p>
          <a:p>
            <a:pPr marR="0" lvl="0" algn="l" defTabSz="914400" rtl="0" eaLnBrk="1" fontAlgn="auto" latinLnBrk="0" hangingPunct="1"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colourless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ions in general produce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white solid</a:t>
            </a:r>
          </a:p>
          <a:p>
            <a:pPr marR="0" lvl="0" algn="l" defTabSz="914400" rtl="0" eaLnBrk="1" fontAlgn="auto" latinLnBrk="0" hangingPunct="1"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Selected exceptions are in the Data Sheet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D726B-7088-49A9-88A7-1EA30A954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2794135"/>
            <a:ext cx="4162425" cy="3828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0477F9-1C5A-40AA-98CA-1D0D48D5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3" y="2828719"/>
            <a:ext cx="5448302" cy="3708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4C0940-3A38-4A60-908C-9BB6B7558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163" y="2615823"/>
            <a:ext cx="3048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44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899" y="342900"/>
            <a:ext cx="928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reactions: Distinguishing between compounds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82CDE4-D106-4140-80D9-FD66747128D9}"/>
              </a:ext>
            </a:extLst>
          </p:cNvPr>
          <p:cNvSpPr txBox="1">
            <a:spLocks/>
          </p:cNvSpPr>
          <p:nvPr/>
        </p:nvSpPr>
        <p:spPr>
          <a:xfrm>
            <a:off x="342899" y="942275"/>
            <a:ext cx="11420476" cy="185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You have two solutions, one contains barium chloride and the other barium iodide. Describe how you would do chemical tests based on precipitation reactions to distinguish between them.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AE951-D74A-4D10-AB50-3B4B65435E91}"/>
              </a:ext>
            </a:extLst>
          </p:cNvPr>
          <p:cNvSpPr txBox="1"/>
          <p:nvPr/>
        </p:nvSpPr>
        <p:spPr>
          <a:xfrm>
            <a:off x="971549" y="2828925"/>
            <a:ext cx="10525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contain barium, Ba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this cannot be used to distinguish between them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contains I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other Cl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so need a test that forms a precipitate with iodide but not chloride or vice versa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solubility table – find a cation that forms a ppt with one but not the other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Silver ion would form solid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solid AgCl but silver iodide is yellow and silver chloride is white.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a source of silver ions that won’t interfere with the barium in solution. Nitrates are perfect, the don’t form any solid precipitates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6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1086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STAWA Experiment 22 – solubilities 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541C8-E69C-48BE-B6D2-C999B8597447}"/>
              </a:ext>
            </a:extLst>
          </p:cNvPr>
          <p:cNvSpPr txBox="1"/>
          <p:nvPr/>
        </p:nvSpPr>
        <p:spPr>
          <a:xfrm>
            <a:off x="762000" y="1117600"/>
            <a:ext cx="1063752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 of precipitation reactions to determine solubility rules for yourself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practice your new skill of predicting products and writing net ionic formula, you will complete a table of cations vs anions that you will then actually test in class on Monday.</a:t>
            </a:r>
          </a:p>
        </p:txBody>
      </p:sp>
    </p:spTree>
    <p:extLst>
      <p:ext uri="{BB962C8B-B14F-4D97-AF65-F5344CB8AC3E}">
        <p14:creationId xmlns:p14="http://schemas.microsoft.com/office/powerpoint/2010/main" val="348131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1086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STAWA Experiment 22 – solubilities 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541C8-E69C-48BE-B6D2-C999B8597447}"/>
              </a:ext>
            </a:extLst>
          </p:cNvPr>
          <p:cNvSpPr txBox="1"/>
          <p:nvPr/>
        </p:nvSpPr>
        <p:spPr>
          <a:xfrm>
            <a:off x="762000" y="1117600"/>
            <a:ext cx="10637520" cy="39130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combination predict if there will be a precipitate and if there is, what is it? [Use the solubility table in your data booklet to do this]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balanced net ionic equations for the precipitation reaction (the mixtures that form a solid)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Predict experimental observations – Before (what the two solutions look like before mixing) and after (what the now combined mixture looks like). This should include </a:t>
            </a:r>
            <a:r>
              <a:rPr lang="en-US" sz="2400" dirty="0" err="1">
                <a:solidFill>
                  <a:schemeClr val="bg1"/>
                </a:solidFill>
                <a:latin typeface="Calibri"/>
                <a:cs typeface="Calibri"/>
              </a:rPr>
              <a:t>colours</a:t>
            </a:r>
            <a:r>
              <a:rPr lang="en-US" sz="2400" dirty="0">
                <a:solidFill>
                  <a:schemeClr val="bg1"/>
                </a:solidFill>
                <a:latin typeface="Calibri"/>
                <a:cs typeface="Calibri"/>
              </a:rPr>
              <a:t> and formation of a precipitate.</a:t>
            </a:r>
          </a:p>
        </p:txBody>
      </p:sp>
    </p:spTree>
    <p:extLst>
      <p:ext uri="{BB962C8B-B14F-4D97-AF65-F5344CB8AC3E}">
        <p14:creationId xmlns:p14="http://schemas.microsoft.com/office/powerpoint/2010/main" val="256585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1430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08D8DD-1D46-4459-B1BA-A7BBD07D3686}"/>
              </a:ext>
            </a:extLst>
          </p:cNvPr>
          <p:cNvSpPr txBox="1"/>
          <p:nvPr/>
        </p:nvSpPr>
        <p:spPr>
          <a:xfrm>
            <a:off x="957261" y="962025"/>
            <a:ext cx="10277475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net ionic equations</a:t>
            </a:r>
          </a:p>
        </p:txBody>
      </p:sp>
      <p:pic>
        <p:nvPicPr>
          <p:cNvPr id="1026" name="Picture 2" descr="Which Chemical Reaction Are You? Chemical Reactions Quiz | CwS">
            <a:extLst>
              <a:ext uri="{FF2B5EF4-FFF2-40B4-BE49-F238E27FC236}">
                <a16:creationId xmlns:a16="http://schemas.microsoft.com/office/drawing/2014/main" id="{340F78DA-EB7D-4474-9362-552C68A5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119" y="3271838"/>
            <a:ext cx="5821761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10863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Reactions with acids (to be covered later but for those reading ahead)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B41295-DEE9-4A6E-8D44-31D66DEC9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09" y="901118"/>
            <a:ext cx="8271891" cy="56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41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Reactions of acids and bases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2B48A8-8E10-45BA-B57B-F20A6AA3E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 b="8335"/>
          <a:stretch/>
        </p:blipFill>
        <p:spPr>
          <a:xfrm>
            <a:off x="1335152" y="995503"/>
            <a:ext cx="9521696" cy="55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23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 Questions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B967FC-4953-4114-87B0-3D02F0F703B2}"/>
              </a:ext>
            </a:extLst>
          </p:cNvPr>
          <p:cNvSpPr txBox="1"/>
          <p:nvPr/>
        </p:nvSpPr>
        <p:spPr>
          <a:xfrm>
            <a:off x="1171575" y="1152525"/>
            <a:ext cx="984885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 ionic equation worksheets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Pearson 16.1 review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 Pearson 15 chapter review</a:t>
            </a:r>
            <a:endParaRPr lang="en-AU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3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EC4C58-8F60-42EF-9668-2333D88D48FE}"/>
              </a:ext>
            </a:extLst>
          </p:cNvPr>
          <p:cNvSpPr txBox="1">
            <a:spLocks/>
          </p:cNvSpPr>
          <p:nvPr/>
        </p:nvSpPr>
        <p:spPr>
          <a:xfrm>
            <a:off x="919162" y="1018520"/>
            <a:ext cx="103536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Not all compounds dissolve completely in water – many dissolve to small extent (slightly soluble) while some do not dissolve at all (insoluble)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precipitation reaction occurs when a solid forms from a previously clear solution, the solid that forms is called the precipitate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A99A56-5E75-4FE2-8041-BB9235E6F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3690937"/>
            <a:ext cx="7362068" cy="27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4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EC4C58-8F60-42EF-9668-2333D88D48FE}"/>
              </a:ext>
            </a:extLst>
          </p:cNvPr>
          <p:cNvSpPr txBox="1">
            <a:spLocks/>
          </p:cNvSpPr>
          <p:nvPr/>
        </p:nvSpPr>
        <p:spPr>
          <a:xfrm>
            <a:off x="604837" y="1018520"/>
            <a:ext cx="4186238" cy="38963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 precipitation reaction occurs when a solid forms from a previously clear solution, the solid that forms is called the precipitate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REMEMBER: OBSERVATION THEN INFERENCE!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A100D-5EA9-4FB7-8F11-F3180670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64" y="223042"/>
            <a:ext cx="6591299" cy="639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59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1430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A8D69F-CDD5-4489-BA17-FB4860B376CA}"/>
              </a:ext>
            </a:extLst>
          </p:cNvPr>
          <p:cNvSpPr txBox="1">
            <a:spLocks/>
          </p:cNvSpPr>
          <p:nvPr/>
        </p:nvSpPr>
        <p:spPr>
          <a:xfrm>
            <a:off x="876298" y="1180400"/>
            <a:ext cx="10648951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Most ionic compounds contain only two types of ions – one positive and one negative, so when two ionic compounds are combined there can only be four combinations</a:t>
            </a:r>
          </a:p>
          <a:p>
            <a:pPr marL="1035050" lvl="3" indent="0">
              <a:spcBef>
                <a:spcPts val="2000"/>
              </a:spcBef>
              <a:buClr>
                <a:srgbClr val="4F81BD"/>
              </a:buClr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Solution 1:     KI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(s)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K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+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aq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+ 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-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aq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 marL="1035050" lvl="3" indent="0">
              <a:spcBef>
                <a:spcPts val="2000"/>
              </a:spcBef>
              <a:buClr>
                <a:srgbClr val="4F81BD"/>
              </a:buClr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Solution 2:     Pb(NO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2(s)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Pb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2+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aq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+ 2NO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-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aq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 marL="1035050" lvl="3" indent="0">
              <a:spcBef>
                <a:spcPts val="2000"/>
              </a:spcBef>
              <a:buClr>
                <a:srgbClr val="4F81BD"/>
              </a:buClr>
              <a:buNone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Possible combinations of ions:      KI , 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PbI</a:t>
            </a:r>
            <a:r>
              <a:rPr lang="en-US" sz="2400" baseline="-25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KNO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CF0B76B4-3737-4B2B-9F2A-048258F3F7D8}"/>
              </a:ext>
            </a:extLst>
          </p:cNvPr>
          <p:cNvSpPr/>
          <p:nvPr/>
        </p:nvSpPr>
        <p:spPr>
          <a:xfrm>
            <a:off x="7686676" y="2724150"/>
            <a:ext cx="133350" cy="704850"/>
          </a:xfrm>
          <a:prstGeom prst="rightBrac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81FB1-37DE-454A-94A4-8E7045A1B4A0}"/>
              </a:ext>
            </a:extLst>
          </p:cNvPr>
          <p:cNvSpPr txBox="1"/>
          <p:nvPr/>
        </p:nvSpPr>
        <p:spPr>
          <a:xfrm>
            <a:off x="8048625" y="2845742"/>
            <a:ext cx="3457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333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Solvation equations</a:t>
            </a:r>
            <a:endParaRPr lang="en-AU" sz="2400" dirty="0">
              <a:solidFill>
                <a:srgbClr val="6333D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601E7-95DA-4901-ADA2-79F01B8BA2BC}"/>
              </a:ext>
            </a:extLst>
          </p:cNvPr>
          <p:cNvSpPr txBox="1"/>
          <p:nvPr/>
        </p:nvSpPr>
        <p:spPr>
          <a:xfrm>
            <a:off x="3052762" y="4620334"/>
            <a:ext cx="5800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we know if a reaction has occurred?</a:t>
            </a:r>
            <a:endParaRPr lang="en-AU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DA457-2023-48C3-A89B-545900CFDAD7}"/>
              </a:ext>
            </a:extLst>
          </p:cNvPr>
          <p:cNvSpPr txBox="1"/>
          <p:nvPr/>
        </p:nvSpPr>
        <p:spPr>
          <a:xfrm>
            <a:off x="1828800" y="5343835"/>
            <a:ext cx="954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use the Solubility Table in our Data booklet to see if any of the four compounds have low/no solubility in water</a:t>
            </a:r>
            <a:endParaRPr lang="en-AU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BD548-1679-4189-B708-84FDF730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5" y="564939"/>
            <a:ext cx="7324725" cy="24288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A8D69F-CDD5-4489-BA17-FB4860B376CA}"/>
              </a:ext>
            </a:extLst>
          </p:cNvPr>
          <p:cNvSpPr txBox="1">
            <a:spLocks/>
          </p:cNvSpPr>
          <p:nvPr/>
        </p:nvSpPr>
        <p:spPr>
          <a:xfrm>
            <a:off x="342900" y="1018520"/>
            <a:ext cx="5031583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0">
              <a:buClr>
                <a:srgbClr val="4F81BD"/>
              </a:buClr>
              <a:buNone/>
            </a:pP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 1:     KI →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K</a:t>
            </a:r>
            <a:r>
              <a:rPr lang="en-US" sz="2400" baseline="30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+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+ I</a:t>
            </a:r>
            <a:r>
              <a:rPr lang="en-US" sz="2400" baseline="30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-</a:t>
            </a:r>
          </a:p>
          <a:p>
            <a:pPr marL="6350" indent="0">
              <a:buClr>
                <a:srgbClr val="4F81BD"/>
              </a:buClr>
              <a:buNone/>
            </a:pP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Solution 2:     Pb(NO</a:t>
            </a:r>
            <a:r>
              <a:rPr lang="en-US" sz="2400" baseline="-25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lang="en-US" sz="2400" baseline="-25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Pb</a:t>
            </a:r>
            <a:r>
              <a:rPr lang="en-US" sz="2400" baseline="30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2+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+ 2NO</a:t>
            </a:r>
            <a:r>
              <a:rPr lang="en-US" sz="2400" baseline="-25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  <a:r>
              <a:rPr lang="en-US" sz="2400" baseline="30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-</a:t>
            </a:r>
          </a:p>
          <a:p>
            <a:pPr marL="6350" indent="0">
              <a:buClr>
                <a:srgbClr val="4F81BD"/>
              </a:buClr>
              <a:buNone/>
            </a:pP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combinations of ions:     </a:t>
            </a:r>
          </a:p>
          <a:p>
            <a:pPr marL="6350" indent="0">
              <a:buClr>
                <a:srgbClr val="4F81BD"/>
              </a:buClr>
              <a:buNone/>
            </a:pP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 , 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Pb(NO</a:t>
            </a:r>
            <a:r>
              <a:rPr lang="en-US" sz="2400" baseline="-25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lang="en-US" sz="2400" baseline="-25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, PbI</a:t>
            </a:r>
            <a:r>
              <a:rPr lang="en-US" sz="2400" baseline="-25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2</a:t>
            </a:r>
            <a:r>
              <a:rPr lang="en-US" sz="2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KNO</a:t>
            </a:r>
            <a:r>
              <a:rPr lang="en-US" sz="2400" baseline="-250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F33E58-C460-4300-B403-AF79F308E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3050964"/>
            <a:ext cx="7134225" cy="2314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1E2C64-F531-438E-9428-237B58E07FCD}"/>
              </a:ext>
            </a:extLst>
          </p:cNvPr>
          <p:cNvSpPr txBox="1"/>
          <p:nvPr/>
        </p:nvSpPr>
        <p:spPr>
          <a:xfrm>
            <a:off x="428625" y="3715066"/>
            <a:ext cx="42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AU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C082CC5-26C1-4D2B-9C8A-CB183E2DBFC8}"/>
              </a:ext>
            </a:extLst>
          </p:cNvPr>
          <p:cNvSpPr/>
          <p:nvPr/>
        </p:nvSpPr>
        <p:spPr>
          <a:xfrm rot="10800000">
            <a:off x="528637" y="3387177"/>
            <a:ext cx="180975" cy="350977"/>
          </a:xfrm>
          <a:prstGeom prst="downArrow">
            <a:avLst/>
          </a:prstGeom>
          <a:solidFill>
            <a:srgbClr val="6333DA"/>
          </a:solidFill>
          <a:ln>
            <a:solidFill>
              <a:srgbClr val="6333D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A9F52-ED7C-4DFA-A1A8-B3A25EED7693}"/>
              </a:ext>
            </a:extLst>
          </p:cNvPr>
          <p:cNvSpPr txBox="1"/>
          <p:nvPr/>
        </p:nvSpPr>
        <p:spPr>
          <a:xfrm>
            <a:off x="1181100" y="3715066"/>
            <a:ext cx="42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AU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7AF508C-80AD-4056-8B1C-280FB8567DED}"/>
              </a:ext>
            </a:extLst>
          </p:cNvPr>
          <p:cNvSpPr/>
          <p:nvPr/>
        </p:nvSpPr>
        <p:spPr>
          <a:xfrm rot="10800000">
            <a:off x="1281112" y="3387177"/>
            <a:ext cx="180975" cy="350977"/>
          </a:xfrm>
          <a:prstGeom prst="downArrow">
            <a:avLst/>
          </a:prstGeom>
          <a:solidFill>
            <a:srgbClr val="6333DA"/>
          </a:solidFill>
          <a:ln>
            <a:solidFill>
              <a:srgbClr val="6333D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B3E849-0E82-4527-A473-85EE63197C3E}"/>
              </a:ext>
            </a:extLst>
          </p:cNvPr>
          <p:cNvSpPr txBox="1"/>
          <p:nvPr/>
        </p:nvSpPr>
        <p:spPr>
          <a:xfrm>
            <a:off x="3021806" y="3759562"/>
            <a:ext cx="42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AU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4B77991F-8F2D-4A86-8B29-E93CF75250D6}"/>
              </a:ext>
            </a:extLst>
          </p:cNvPr>
          <p:cNvSpPr/>
          <p:nvPr/>
        </p:nvSpPr>
        <p:spPr>
          <a:xfrm rot="10800000">
            <a:off x="3121818" y="3431673"/>
            <a:ext cx="180975" cy="350977"/>
          </a:xfrm>
          <a:prstGeom prst="downArrow">
            <a:avLst/>
          </a:prstGeom>
          <a:solidFill>
            <a:srgbClr val="6333DA"/>
          </a:solidFill>
          <a:ln>
            <a:solidFill>
              <a:srgbClr val="6333D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EA416-4A50-42E0-ACCD-6003D633510A}"/>
              </a:ext>
            </a:extLst>
          </p:cNvPr>
          <p:cNvSpPr txBox="1"/>
          <p:nvPr/>
        </p:nvSpPr>
        <p:spPr>
          <a:xfrm>
            <a:off x="2231230" y="373815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AU" sz="2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47E638C2-F9F9-47E8-87FD-9B879A39610F}"/>
              </a:ext>
            </a:extLst>
          </p:cNvPr>
          <p:cNvSpPr/>
          <p:nvPr/>
        </p:nvSpPr>
        <p:spPr>
          <a:xfrm rot="10800000">
            <a:off x="2369343" y="3410265"/>
            <a:ext cx="180975" cy="350977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55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/>
      <p:bldP spid="17" grpId="0" animBg="1"/>
      <p:bldP spid="19" grpId="0"/>
      <p:bldP spid="21" grpId="0" animBg="1"/>
      <p:bldP spid="23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1430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899" y="342900"/>
            <a:ext cx="9439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Precipitation reactions: How to Predict Precipitates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839AA8C-CA80-4AC9-A263-1B0009A82EFC}"/>
              </a:ext>
            </a:extLst>
          </p:cNvPr>
          <p:cNvSpPr txBox="1">
            <a:spLocks/>
          </p:cNvSpPr>
          <p:nvPr/>
        </p:nvSpPr>
        <p:spPr>
          <a:xfrm>
            <a:off x="485774" y="1018520"/>
            <a:ext cx="9953626" cy="3670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Precipitation reactions are most likely to happen where insoluble or low solubility compounds are involved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Solubility Table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write the reactants as they actually exist before any reaction occurs (free mobile ions)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consider the various solids that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form. To do this simply exchange the anions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use the solubility rules to decide whether a solid forms and, if so, to predict the identity of the solid</a:t>
            </a:r>
          </a:p>
        </p:txBody>
      </p:sp>
    </p:spTree>
    <p:extLst>
      <p:ext uri="{BB962C8B-B14F-4D97-AF65-F5344CB8AC3E}">
        <p14:creationId xmlns:p14="http://schemas.microsoft.com/office/powerpoint/2010/main" val="204162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Full Chemical Equations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9323599-84FE-4F22-886D-6F789B47C1A5}"/>
              </a:ext>
            </a:extLst>
          </p:cNvPr>
          <p:cNvSpPr txBox="1">
            <a:spLocks/>
          </p:cNvSpPr>
          <p:nvPr/>
        </p:nvSpPr>
        <p:spPr>
          <a:xfrm>
            <a:off x="981073" y="1113725"/>
            <a:ext cx="10668001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Chemical reaction reactants disappear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products form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Total mass &amp; number of atoms present unchanged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	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	+	B	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Wingdings"/>
                <a:cs typeface="Calibri" panose="020F0502020204030204" pitchFamily="34" charset="0"/>
                <a:sym typeface="Wingdings"/>
              </a:rPr>
              <a:t>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	C	+	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		    Reactants			        products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754D3F-9833-4370-86B9-D337B5015268}"/>
              </a:ext>
            </a:extLst>
          </p:cNvPr>
          <p:cNvSpPr txBox="1">
            <a:spLocks/>
          </p:cNvSpPr>
          <p:nvPr/>
        </p:nvSpPr>
        <p:spPr>
          <a:xfrm>
            <a:off x="1195387" y="3681412"/>
            <a:ext cx="10620375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write the correct formula of reactants &amp; products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place coefficients in front of formula to balance number of individual atom on each side (usually metals first)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Law of Conservation of Matter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Step 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write subscripts (g), (s), (l),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to show physical state</a:t>
            </a:r>
          </a:p>
        </p:txBody>
      </p:sp>
    </p:spTree>
    <p:extLst>
      <p:ext uri="{BB962C8B-B14F-4D97-AF65-F5344CB8AC3E}">
        <p14:creationId xmlns:p14="http://schemas.microsoft.com/office/powerpoint/2010/main" val="77276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8114F3-26C5-4CE5-A0DF-C564DE8F4C92}"/>
              </a:ext>
            </a:extLst>
          </p:cNvPr>
          <p:cNvSpPr/>
          <p:nvPr/>
        </p:nvSpPr>
        <p:spPr>
          <a:xfrm>
            <a:off x="123825" y="133350"/>
            <a:ext cx="11944350" cy="6572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1262DC-E21A-4D89-94B5-E7371FA72562}"/>
              </a:ext>
            </a:extLst>
          </p:cNvPr>
          <p:cNvSpPr/>
          <p:nvPr/>
        </p:nvSpPr>
        <p:spPr>
          <a:xfrm>
            <a:off x="209550" y="190500"/>
            <a:ext cx="11772900" cy="6477000"/>
          </a:xfrm>
          <a:prstGeom prst="rect">
            <a:avLst/>
          </a:prstGeom>
          <a:noFill/>
          <a:ln w="38100">
            <a:solidFill>
              <a:srgbClr val="5B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00A20F-4768-4A16-9DBB-231DE28FB542}"/>
              </a:ext>
            </a:extLst>
          </p:cNvPr>
          <p:cNvSpPr txBox="1"/>
          <p:nvPr/>
        </p:nvSpPr>
        <p:spPr>
          <a:xfrm>
            <a:off x="342900" y="342900"/>
            <a:ext cx="659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Net Ionic Equations</a:t>
            </a:r>
            <a:endParaRPr lang="en-AU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F04D73-389A-4D11-860A-C16D48800AD5}"/>
              </a:ext>
            </a:extLst>
          </p:cNvPr>
          <p:cNvSpPr txBox="1">
            <a:spLocks/>
          </p:cNvSpPr>
          <p:nvPr/>
        </p:nvSpPr>
        <p:spPr>
          <a:xfrm>
            <a:off x="938212" y="856549"/>
            <a:ext cx="103155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Chemical reactions that happen in aqueous solution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Dissolved substances are mainly present as ions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4F81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Substances which do not take part in the reaction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spectator 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not involved in net ionic equation</a:t>
            </a:r>
          </a:p>
        </p:txBody>
      </p:sp>
      <p:pic>
        <p:nvPicPr>
          <p:cNvPr id="6" name="Picture 5" descr="A picture containing mug&#10;&#10;Description automatically generated">
            <a:extLst>
              <a:ext uri="{FF2B5EF4-FFF2-40B4-BE49-F238E27FC236}">
                <a16:creationId xmlns:a16="http://schemas.microsoft.com/office/drawing/2014/main" id="{8447036F-8F2F-45BE-83D2-F054421E3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1" y="3632200"/>
            <a:ext cx="432435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06245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DarkSeedLeftStep">
      <a:dk1>
        <a:srgbClr val="000000"/>
      </a:dk1>
      <a:lt1>
        <a:srgbClr val="FFFFFF"/>
      </a:lt1>
      <a:dk2>
        <a:srgbClr val="412425"/>
      </a:dk2>
      <a:lt2>
        <a:srgbClr val="E2E6E8"/>
      </a:lt2>
      <a:accent1>
        <a:srgbClr val="E76F29"/>
      </a:accent1>
      <a:accent2>
        <a:srgbClr val="D51720"/>
      </a:accent2>
      <a:accent3>
        <a:srgbClr val="E72981"/>
      </a:accent3>
      <a:accent4>
        <a:srgbClr val="D517BE"/>
      </a:accent4>
      <a:accent5>
        <a:srgbClr val="AE29E7"/>
      </a:accent5>
      <a:accent6>
        <a:srgbClr val="6333DA"/>
      </a:accent6>
      <a:hlink>
        <a:srgbClr val="B249C2"/>
      </a:hlink>
      <a:folHlink>
        <a:srgbClr val="7F7F7F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1171</Words>
  <Application>Microsoft Office PowerPoint</Application>
  <PresentationFormat>Widescreen</PresentationFormat>
  <Paragraphs>101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BlobVTI</vt:lpstr>
      <vt:lpstr>Precipitation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chemical reactions</dc:title>
  <dc:creator>Alison Barnes</dc:creator>
  <cp:lastModifiedBy>Alison Barnes</cp:lastModifiedBy>
  <cp:revision>20</cp:revision>
  <dcterms:created xsi:type="dcterms:W3CDTF">2020-08-25T13:15:02Z</dcterms:created>
  <dcterms:modified xsi:type="dcterms:W3CDTF">2021-08-19T15:57:14Z</dcterms:modified>
</cp:coreProperties>
</file>